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49" r:id="rId2"/>
    <p:sldId id="350" r:id="rId3"/>
    <p:sldId id="351" r:id="rId4"/>
    <p:sldId id="352" r:id="rId5"/>
    <p:sldId id="353" r:id="rId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79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43" y="-18257"/>
            <a:ext cx="5976417" cy="926977"/>
          </a:xfrm>
        </p:spPr>
        <p:txBody>
          <a:bodyPr>
            <a:normAutofit/>
          </a:bodyPr>
          <a:lstStyle/>
          <a:p>
            <a:r>
              <a:rPr lang="ru-RU" dirty="0" smtClean="0"/>
              <a:t>Весенняя неделя добра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88640"/>
            <a:ext cx="3096344" cy="9361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800" dirty="0" smtClean="0"/>
              <a:t>15.04.17.Благоустройство </a:t>
            </a:r>
            <a:r>
              <a:rPr lang="ru-RU" sz="1800" dirty="0"/>
              <a:t>территории </a:t>
            </a:r>
            <a:r>
              <a:rPr lang="ru-RU" sz="1800" dirty="0" smtClean="0"/>
              <a:t>памятника</a:t>
            </a:r>
          </a:p>
          <a:p>
            <a:pPr marL="0" indent="0" algn="ctr">
              <a:buNone/>
            </a:pPr>
            <a:r>
              <a:rPr lang="ru-RU" sz="1800" dirty="0" smtClean="0"/>
              <a:t> </a:t>
            </a:r>
            <a:r>
              <a:rPr lang="ru-RU" sz="1800" dirty="0"/>
              <a:t>352-дивизии. </a:t>
            </a:r>
          </a:p>
          <a:p>
            <a:endParaRPr lang="ru-RU" sz="2000" dirty="0"/>
          </a:p>
        </p:txBody>
      </p:sp>
      <p:pic>
        <p:nvPicPr>
          <p:cNvPr id="5" name="Picture 2" descr="D:\Desktop\неделя добра\352 снег\IMG_83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r="10345" b="12096"/>
          <a:stretch/>
        </p:blipFill>
        <p:spPr bwMode="auto">
          <a:xfrm>
            <a:off x="5004048" y="3934726"/>
            <a:ext cx="4139952" cy="290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неделя добра\352 снег\zewKA9S3Z_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" r="7268"/>
          <a:stretch/>
        </p:blipFill>
        <p:spPr bwMode="auto">
          <a:xfrm>
            <a:off x="4716016" y="1091244"/>
            <a:ext cx="4090112" cy="267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неделя добра\352 снег\IMG_83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9" y="3978418"/>
            <a:ext cx="4252029" cy="283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еделя добра\352 снег\IMG_83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1245"/>
            <a:ext cx="4053023" cy="270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48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08912" cy="909254"/>
          </a:xfrm>
        </p:spPr>
        <p:txBody>
          <a:bodyPr/>
          <a:lstStyle/>
          <a:p>
            <a:r>
              <a:rPr lang="ru-RU" dirty="0"/>
              <a:t>Весенняя неделя добра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99605"/>
            <a:ext cx="8712968" cy="57606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17.04.17. «Добровольцы-пожилым» Кадеты сходили к своим ветеранам, </a:t>
            </a:r>
            <a:r>
              <a:rPr lang="ru-RU" dirty="0"/>
              <a:t>о</a:t>
            </a:r>
            <a:r>
              <a:rPr lang="ru-RU" dirty="0" smtClean="0"/>
              <a:t>казали им адресную помощь и поздравили с наступающим Днём Победы.</a:t>
            </a:r>
            <a:endParaRPr lang="ru-RU" dirty="0"/>
          </a:p>
        </p:txBody>
      </p:sp>
      <p:pic>
        <p:nvPicPr>
          <p:cNvPr id="1026" name="Picture 2" descr="D:\Desktop\неделя добра\ветераны\DSCN14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4"/>
          <a:stretch/>
        </p:blipFill>
        <p:spPr bwMode="auto">
          <a:xfrm>
            <a:off x="18582" y="1628800"/>
            <a:ext cx="4285218" cy="256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неделя добра\ветераны\IMG_2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430380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неделя добра\ветераны\20170423_1247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92811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еделя добра\ветераны\ypgIu-gIKS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67258"/>
            <a:ext cx="4427984" cy="249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8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4969"/>
            <a:ext cx="8064896" cy="913689"/>
          </a:xfrm>
        </p:spPr>
        <p:txBody>
          <a:bodyPr/>
          <a:lstStyle/>
          <a:p>
            <a:r>
              <a:rPr lang="ru-RU" dirty="0"/>
              <a:t>Весенняя неделя добра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787" y="702753"/>
            <a:ext cx="8712968" cy="93610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18.04.17. «Доброволец в центре информации»</a:t>
            </a:r>
          </a:p>
          <a:p>
            <a:r>
              <a:rPr lang="ru-RU" sz="1800" dirty="0" smtClean="0"/>
              <a:t>Распространение </a:t>
            </a:r>
            <a:r>
              <a:rPr lang="ru-RU" sz="1800" dirty="0" err="1" smtClean="0"/>
              <a:t>флаеров</a:t>
            </a:r>
            <a:r>
              <a:rPr lang="ru-RU" sz="1800" dirty="0" smtClean="0"/>
              <a:t> по популяризации ЕСИА в микрорайоне школы.</a:t>
            </a:r>
            <a:endParaRPr lang="ru-RU" sz="1800" dirty="0"/>
          </a:p>
        </p:txBody>
      </p:sp>
      <p:pic>
        <p:nvPicPr>
          <p:cNvPr id="2050" name="Picture 2" descr="D:\Desktop\неделя добра\ЕСИА\IMG_8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628800"/>
            <a:ext cx="3474131" cy="231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еделя добра\ЕСИА\IMG_84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20957"/>
            <a:ext cx="3635895" cy="242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еделя добра\ЕСИА\IMG_84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48" y="4221088"/>
            <a:ext cx="3955368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неделя добра\ЕСИА\IMG_8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271" y="4221088"/>
            <a:ext cx="3993431" cy="266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007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/>
          <a:lstStyle/>
          <a:p>
            <a:r>
              <a:rPr lang="ru-RU" dirty="0"/>
              <a:t>Весенняя неделя добра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764704"/>
            <a:ext cx="8784976" cy="50405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19.04.17. «Добровольцы-детям» Музейный урок для 4-х классов школ города.</a:t>
            </a:r>
          </a:p>
        </p:txBody>
      </p:sp>
      <p:pic>
        <p:nvPicPr>
          <p:cNvPr id="1026" name="Picture 2" descr="D:\Desktop\музей апрель\IMG_84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52" b="14984"/>
          <a:stretch/>
        </p:blipFill>
        <p:spPr bwMode="auto">
          <a:xfrm>
            <a:off x="395536" y="1229294"/>
            <a:ext cx="388989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музей апрель\IMG_84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17462"/>
            <a:ext cx="3923928" cy="26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музей апрель\IMG_84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92" y="4214414"/>
            <a:ext cx="3965379" cy="264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музей апрель\IMG_85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244" y="4214414"/>
            <a:ext cx="3923928" cy="26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539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30883"/>
            <a:ext cx="433082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Весенняя неделя добра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4248472" cy="18288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Экологический урок по раздельной утилизации мусора</a:t>
            </a:r>
          </a:p>
          <a:p>
            <a:r>
              <a:rPr lang="ru-RU" sz="1800" dirty="0" smtClean="0"/>
              <a:t>Экологический урок с участниками ликвидации последствий аварии на Чернобыльской АЭС</a:t>
            </a:r>
            <a:endParaRPr lang="ru-RU" sz="1800" dirty="0"/>
          </a:p>
        </p:txBody>
      </p:sp>
      <p:pic>
        <p:nvPicPr>
          <p:cNvPr id="4" name="Picture 2" descr="D:\Desktop\неделя добра\экологический урок\IMG_20170410_1408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2"/>
          <a:stretch/>
        </p:blipFill>
        <p:spPr bwMode="auto">
          <a:xfrm>
            <a:off x="4694608" y="188640"/>
            <a:ext cx="4449392" cy="296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2016-2017 фото\чернобыль\IMG_85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t="6937"/>
          <a:stretch/>
        </p:blipFill>
        <p:spPr bwMode="auto">
          <a:xfrm>
            <a:off x="0" y="3564371"/>
            <a:ext cx="4489288" cy="29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6-2017 фото\чернобыль\IMG_85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608" y="3564371"/>
            <a:ext cx="4449392" cy="296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03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89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Весенняя неделя добра</vt:lpstr>
      <vt:lpstr>Весенняя неделя добра</vt:lpstr>
      <vt:lpstr>Весенняя неделя добра</vt:lpstr>
      <vt:lpstr>Весенняя неделя добра</vt:lpstr>
      <vt:lpstr>Весенняя неделя добра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134</cp:revision>
  <cp:lastPrinted>2017-03-02T07:44:42Z</cp:lastPrinted>
  <dcterms:created xsi:type="dcterms:W3CDTF">2016-08-15T06:42:49Z</dcterms:created>
  <dcterms:modified xsi:type="dcterms:W3CDTF">2017-04-24T05:38:23Z</dcterms:modified>
</cp:coreProperties>
</file>